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Open Sans Bold" panose="020B0806030504020204" charset="0"/>
      <p:regular r:id="rId10"/>
    </p:embeddedFont>
    <p:embeddedFont>
      <p:font typeface="Zuume Rough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819150" y="1911846"/>
            <a:ext cx="166497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64"/>
              </a:lnSpc>
            </a:pPr>
            <a:r>
              <a:rPr lang="en-US" sz="12332" dirty="0">
                <a:solidFill>
                  <a:srgbClr val="FFFFFF"/>
                </a:solidFill>
                <a:latin typeface="Zuume Rough Bold"/>
              </a:rPr>
              <a:t>OFFRE D’ABONNEMENT </a:t>
            </a:r>
          </a:p>
          <a:p>
            <a:pPr algn="ctr">
              <a:lnSpc>
                <a:spcPts val="17264"/>
              </a:lnSpc>
            </a:pPr>
            <a:r>
              <a:rPr lang="en-US" sz="12332" dirty="0">
                <a:solidFill>
                  <a:srgbClr val="FFFFFF"/>
                </a:solidFill>
                <a:latin typeface="Zuume Rough Bold"/>
              </a:rPr>
              <a:t>POUR LES CLUBS de foot</a:t>
            </a:r>
          </a:p>
          <a:p>
            <a:pPr algn="ctr">
              <a:lnSpc>
                <a:spcPts val="17264"/>
              </a:lnSpc>
            </a:pPr>
            <a:r>
              <a:rPr lang="en-US" sz="12332" dirty="0">
                <a:solidFill>
                  <a:srgbClr val="FFFFFF"/>
                </a:solidFill>
                <a:latin typeface="Zuume Rough Bold"/>
              </a:rPr>
              <a:t>SAISON 2024-2025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401212" y="2832177"/>
            <a:ext cx="1277202" cy="127720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737185">
            <a:off x="9344644" y="7412417"/>
            <a:ext cx="3156421" cy="883428"/>
            <a:chOff x="0" y="0"/>
            <a:chExt cx="831321" cy="2326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1321" cy="232672"/>
            </a:xfrm>
            <a:custGeom>
              <a:avLst/>
              <a:gdLst/>
              <a:ahLst/>
              <a:cxnLst/>
              <a:rect l="l" t="t" r="r" b="b"/>
              <a:pathLst>
                <a:path w="831321" h="232672">
                  <a:moveTo>
                    <a:pt x="116336" y="0"/>
                  </a:moveTo>
                  <a:lnTo>
                    <a:pt x="714985" y="0"/>
                  </a:lnTo>
                  <a:cubicBezTo>
                    <a:pt x="745839" y="0"/>
                    <a:pt x="775429" y="12257"/>
                    <a:pt x="797247" y="34074"/>
                  </a:cubicBezTo>
                  <a:cubicBezTo>
                    <a:pt x="819064" y="55891"/>
                    <a:pt x="831321" y="85482"/>
                    <a:pt x="831321" y="116336"/>
                  </a:cubicBezTo>
                  <a:lnTo>
                    <a:pt x="831321" y="116336"/>
                  </a:lnTo>
                  <a:cubicBezTo>
                    <a:pt x="831321" y="180587"/>
                    <a:pt x="779235" y="232672"/>
                    <a:pt x="714985" y="232672"/>
                  </a:cubicBezTo>
                  <a:lnTo>
                    <a:pt x="116336" y="232672"/>
                  </a:lnTo>
                  <a:cubicBezTo>
                    <a:pt x="52086" y="232672"/>
                    <a:pt x="0" y="180587"/>
                    <a:pt x="0" y="116336"/>
                  </a:cubicBezTo>
                  <a:lnTo>
                    <a:pt x="0" y="116336"/>
                  </a:lnTo>
                  <a:cubicBezTo>
                    <a:pt x="0" y="52086"/>
                    <a:pt x="52086" y="0"/>
                    <a:pt x="116336" y="0"/>
                  </a:cubicBezTo>
                  <a:close/>
                </a:path>
              </a:pathLst>
            </a:custGeom>
            <a:solidFill>
              <a:srgbClr val="C2030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31321" cy="270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67936">
            <a:off x="8117242" y="7686714"/>
            <a:ext cx="2645881" cy="883428"/>
            <a:chOff x="0" y="0"/>
            <a:chExt cx="696857" cy="2326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6857" cy="232672"/>
            </a:xfrm>
            <a:custGeom>
              <a:avLst/>
              <a:gdLst/>
              <a:ahLst/>
              <a:cxnLst/>
              <a:rect l="l" t="t" r="r" b="b"/>
              <a:pathLst>
                <a:path w="696857" h="232672">
                  <a:moveTo>
                    <a:pt x="116336" y="0"/>
                  </a:moveTo>
                  <a:lnTo>
                    <a:pt x="580521" y="0"/>
                  </a:lnTo>
                  <a:cubicBezTo>
                    <a:pt x="611375" y="0"/>
                    <a:pt x="640966" y="12257"/>
                    <a:pt x="662783" y="34074"/>
                  </a:cubicBezTo>
                  <a:cubicBezTo>
                    <a:pt x="684601" y="55891"/>
                    <a:pt x="696857" y="85482"/>
                    <a:pt x="696857" y="116336"/>
                  </a:cubicBezTo>
                  <a:lnTo>
                    <a:pt x="696857" y="116336"/>
                  </a:lnTo>
                  <a:cubicBezTo>
                    <a:pt x="696857" y="180587"/>
                    <a:pt x="644772" y="232672"/>
                    <a:pt x="580521" y="232672"/>
                  </a:cubicBezTo>
                  <a:lnTo>
                    <a:pt x="116336" y="232672"/>
                  </a:lnTo>
                  <a:cubicBezTo>
                    <a:pt x="52086" y="232672"/>
                    <a:pt x="0" y="180587"/>
                    <a:pt x="0" y="116336"/>
                  </a:cubicBezTo>
                  <a:lnTo>
                    <a:pt x="0" y="116336"/>
                  </a:lnTo>
                  <a:cubicBezTo>
                    <a:pt x="0" y="52086"/>
                    <a:pt x="52086" y="0"/>
                    <a:pt x="116336" y="0"/>
                  </a:cubicBezTo>
                  <a:close/>
                </a:path>
              </a:pathLst>
            </a:custGeom>
            <a:solidFill>
              <a:srgbClr val="C2030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96857" cy="270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389758">
            <a:off x="8400340" y="7709668"/>
            <a:ext cx="2645881" cy="883428"/>
            <a:chOff x="0" y="0"/>
            <a:chExt cx="696857" cy="2326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6857" cy="232672"/>
            </a:xfrm>
            <a:custGeom>
              <a:avLst/>
              <a:gdLst/>
              <a:ahLst/>
              <a:cxnLst/>
              <a:rect l="l" t="t" r="r" b="b"/>
              <a:pathLst>
                <a:path w="696857" h="232672">
                  <a:moveTo>
                    <a:pt x="116336" y="0"/>
                  </a:moveTo>
                  <a:lnTo>
                    <a:pt x="580521" y="0"/>
                  </a:lnTo>
                  <a:cubicBezTo>
                    <a:pt x="611375" y="0"/>
                    <a:pt x="640966" y="12257"/>
                    <a:pt x="662783" y="34074"/>
                  </a:cubicBezTo>
                  <a:cubicBezTo>
                    <a:pt x="684601" y="55891"/>
                    <a:pt x="696857" y="85482"/>
                    <a:pt x="696857" y="116336"/>
                  </a:cubicBezTo>
                  <a:lnTo>
                    <a:pt x="696857" y="116336"/>
                  </a:lnTo>
                  <a:cubicBezTo>
                    <a:pt x="696857" y="180587"/>
                    <a:pt x="644772" y="232672"/>
                    <a:pt x="580521" y="232672"/>
                  </a:cubicBezTo>
                  <a:lnTo>
                    <a:pt x="116336" y="232672"/>
                  </a:lnTo>
                  <a:cubicBezTo>
                    <a:pt x="52086" y="232672"/>
                    <a:pt x="0" y="180587"/>
                    <a:pt x="0" y="116336"/>
                  </a:cubicBezTo>
                  <a:lnTo>
                    <a:pt x="0" y="116336"/>
                  </a:lnTo>
                  <a:cubicBezTo>
                    <a:pt x="0" y="52086"/>
                    <a:pt x="52086" y="0"/>
                    <a:pt x="116336" y="0"/>
                  </a:cubicBezTo>
                  <a:close/>
                </a:path>
              </a:pathLst>
            </a:custGeom>
            <a:solidFill>
              <a:srgbClr val="C2030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696857" cy="270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358861" y="1809775"/>
            <a:ext cx="9453308" cy="8151061"/>
          </a:xfrm>
          <a:custGeom>
            <a:avLst/>
            <a:gdLst/>
            <a:ahLst/>
            <a:cxnLst/>
            <a:rect l="l" t="t" r="r" b="b"/>
            <a:pathLst>
              <a:path w="9453308" h="8151061">
                <a:moveTo>
                  <a:pt x="0" y="0"/>
                </a:moveTo>
                <a:lnTo>
                  <a:pt x="9453308" y="0"/>
                </a:lnTo>
                <a:lnTo>
                  <a:pt x="9453308" y="8151061"/>
                </a:lnTo>
                <a:lnTo>
                  <a:pt x="0" y="8151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87" b="-188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 rot="1883091">
            <a:off x="6104112" y="5540904"/>
            <a:ext cx="3986279" cy="1126124"/>
          </a:xfrm>
          <a:custGeom>
            <a:avLst/>
            <a:gdLst/>
            <a:ahLst/>
            <a:cxnLst/>
            <a:rect l="l" t="t" r="r" b="b"/>
            <a:pathLst>
              <a:path w="3986279" h="1126124">
                <a:moveTo>
                  <a:pt x="0" y="0"/>
                </a:moveTo>
                <a:lnTo>
                  <a:pt x="3986279" y="0"/>
                </a:lnTo>
                <a:lnTo>
                  <a:pt x="3986279" y="1126124"/>
                </a:lnTo>
                <a:lnTo>
                  <a:pt x="0" y="1126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6458069" y="-80706"/>
            <a:ext cx="5371862" cy="178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91"/>
              </a:lnSpc>
            </a:pPr>
            <a:r>
              <a:rPr lang="en-US" sz="9850" u="sng">
                <a:solidFill>
                  <a:srgbClr val="FFFFFF"/>
                </a:solidFill>
                <a:latin typeface="Zuume Rough Bold"/>
              </a:rPr>
              <a:t>PLAN DU STADE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26952" y="4417777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936459" y="2909547"/>
            <a:ext cx="4607341" cy="1017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3"/>
              </a:lnSpc>
            </a:pPr>
            <a:r>
              <a:rPr lang="en-US" sz="5995" dirty="0" err="1">
                <a:solidFill>
                  <a:srgbClr val="FFFFFF"/>
                </a:solidFill>
                <a:latin typeface="Open Sans Bold"/>
              </a:rPr>
              <a:t>Catégorie</a:t>
            </a:r>
            <a:r>
              <a:rPr lang="en-US" sz="5995" dirty="0">
                <a:solidFill>
                  <a:srgbClr val="FFFFFF"/>
                </a:solidFill>
                <a:latin typeface="Open Sans Bold"/>
              </a:rPr>
              <a:t> 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6018" y="6443110"/>
            <a:ext cx="5957404" cy="2153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082">
                <a:solidFill>
                  <a:srgbClr val="FFFFFF"/>
                </a:solidFill>
                <a:latin typeface="Open Sans"/>
              </a:rPr>
              <a:t>Abonnement TRIBUNE </a:t>
            </a:r>
            <a:r>
              <a:rPr lang="en-US" sz="4082">
                <a:solidFill>
                  <a:srgbClr val="FFFFFF"/>
                </a:solidFill>
                <a:latin typeface="Open Sans Bold"/>
              </a:rPr>
              <a:t>LECLERCQ</a:t>
            </a:r>
          </a:p>
          <a:p>
            <a:pPr algn="ctr">
              <a:lnSpc>
                <a:spcPts val="5715"/>
              </a:lnSpc>
            </a:pPr>
            <a:r>
              <a:rPr lang="en-US" sz="4082">
                <a:solidFill>
                  <a:srgbClr val="FFFFFF"/>
                </a:solidFill>
                <a:latin typeface="Open Sans"/>
              </a:rPr>
              <a:t>Entrée porte </a:t>
            </a:r>
            <a:r>
              <a:rPr lang="en-US" sz="4082">
                <a:solidFill>
                  <a:srgbClr val="FFFFFF"/>
                </a:solidFill>
                <a:latin typeface="Open Sans Bold"/>
              </a:rPr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879024" y="234022"/>
            <a:ext cx="9141775" cy="1921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79"/>
              </a:lnSpc>
            </a:pPr>
            <a:r>
              <a:rPr lang="en-US" sz="11700" u="sng" dirty="0">
                <a:solidFill>
                  <a:srgbClr val="FFFFFF"/>
                </a:solidFill>
                <a:latin typeface="Zuume Rough Bold"/>
              </a:rPr>
              <a:t>AVANTAGES ABONNES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9945" y="3504253"/>
            <a:ext cx="15789355" cy="492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39" lvl="1" indent="-604519" algn="l">
              <a:lnSpc>
                <a:spcPts val="7839"/>
              </a:lnSpc>
              <a:buFont typeface="Arial"/>
              <a:buChar char="•"/>
            </a:pPr>
            <a:r>
              <a:rPr lang="en-US" sz="5599" dirty="0">
                <a:solidFill>
                  <a:srgbClr val="FFFFFF"/>
                </a:solidFill>
                <a:latin typeface="Open Sans Bold"/>
              </a:rPr>
              <a:t>1€</a:t>
            </a:r>
            <a:r>
              <a:rPr lang="en-US" sz="5599" dirty="0">
                <a:solidFill>
                  <a:srgbClr val="FFFFFF"/>
                </a:solidFill>
                <a:latin typeface="Open Sans"/>
              </a:rPr>
              <a:t> de </a:t>
            </a:r>
            <a:r>
              <a:rPr lang="en-US" sz="5599" dirty="0" err="1">
                <a:solidFill>
                  <a:srgbClr val="FFFFFF"/>
                </a:solidFill>
                <a:latin typeface="Open Sans"/>
              </a:rPr>
              <a:t>réduction</a:t>
            </a:r>
            <a:r>
              <a:rPr lang="en-US" sz="5599" dirty="0">
                <a:solidFill>
                  <a:srgbClr val="FFFFFF"/>
                </a:solidFill>
                <a:latin typeface="Open Sans"/>
              </a:rPr>
              <a:t> sur soft et </a:t>
            </a:r>
            <a:r>
              <a:rPr lang="en-US" sz="5599" dirty="0" err="1">
                <a:solidFill>
                  <a:srgbClr val="FFFFFF"/>
                </a:solidFill>
                <a:latin typeface="Open Sans"/>
              </a:rPr>
              <a:t>bière</a:t>
            </a:r>
            <a:r>
              <a:rPr lang="en-US" sz="55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"/>
              </a:rPr>
              <a:t>jusqu’au</a:t>
            </a:r>
            <a:r>
              <a:rPr lang="en-US" sz="5599" dirty="0">
                <a:solidFill>
                  <a:srgbClr val="FFFFFF"/>
                </a:solidFill>
                <a:latin typeface="Open Sans"/>
              </a:rPr>
              <a:t> coup </a:t>
            </a:r>
            <a:r>
              <a:rPr lang="en-US" sz="5599" dirty="0" err="1">
                <a:solidFill>
                  <a:srgbClr val="FFFFFF"/>
                </a:solidFill>
                <a:latin typeface="Open Sans"/>
              </a:rPr>
              <a:t>d’envoi</a:t>
            </a:r>
            <a:endParaRPr lang="en-US" sz="5599" dirty="0">
              <a:solidFill>
                <a:srgbClr val="FFFFFF"/>
              </a:solidFill>
              <a:latin typeface="Open Sans"/>
            </a:endParaRPr>
          </a:p>
          <a:p>
            <a:pPr marL="1209039" lvl="1" indent="-604519" algn="l">
              <a:lnSpc>
                <a:spcPts val="7839"/>
              </a:lnSpc>
              <a:buFont typeface="Arial"/>
              <a:buChar char="•"/>
            </a:pPr>
            <a:r>
              <a:rPr lang="en-US" sz="5599" dirty="0" err="1">
                <a:solidFill>
                  <a:srgbClr val="FFFFFF"/>
                </a:solidFill>
                <a:latin typeface="Open Sans Bold"/>
              </a:rPr>
              <a:t>Fanday</a:t>
            </a:r>
            <a:r>
              <a:rPr lang="en-US" sz="55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599" dirty="0" err="1">
                <a:solidFill>
                  <a:srgbClr val="FFFFFF"/>
                </a:solidFill>
                <a:latin typeface="Open Sans"/>
              </a:rPr>
              <a:t>offerte</a:t>
            </a:r>
            <a:endParaRPr lang="en-US" sz="5599" dirty="0">
              <a:solidFill>
                <a:srgbClr val="FFFFFF"/>
              </a:solidFill>
              <a:latin typeface="Open Sans"/>
            </a:endParaRPr>
          </a:p>
          <a:p>
            <a:pPr marL="1209039" lvl="1" indent="-604519" algn="l">
              <a:lnSpc>
                <a:spcPts val="7839"/>
              </a:lnSpc>
              <a:buFont typeface="Arial"/>
              <a:buChar char="•"/>
            </a:pPr>
            <a:r>
              <a:rPr lang="en-US" sz="5599" dirty="0">
                <a:solidFill>
                  <a:srgbClr val="FFFFFF"/>
                </a:solidFill>
                <a:latin typeface="Open Sans Bold"/>
              </a:rPr>
              <a:t>1er tour à domicile </a:t>
            </a:r>
            <a:r>
              <a:rPr lang="en-US" sz="5599" dirty="0">
                <a:solidFill>
                  <a:srgbClr val="FFFFFF"/>
                </a:solidFill>
                <a:latin typeface="Open Sans"/>
              </a:rPr>
              <a:t>de CDF </a:t>
            </a:r>
            <a:r>
              <a:rPr lang="en-US" sz="5599" dirty="0" err="1">
                <a:solidFill>
                  <a:srgbClr val="FFFFFF"/>
                </a:solidFill>
                <a:latin typeface="Open Sans"/>
              </a:rPr>
              <a:t>offert</a:t>
            </a:r>
            <a:endParaRPr lang="en-US" sz="5599" dirty="0">
              <a:solidFill>
                <a:srgbClr val="FFFFFF"/>
              </a:solidFill>
              <a:latin typeface="Open Sans"/>
            </a:endParaRPr>
          </a:p>
          <a:p>
            <a:pPr marL="1209039" lvl="1" indent="-604519" algn="l">
              <a:lnSpc>
                <a:spcPts val="7839"/>
              </a:lnSpc>
              <a:buFont typeface="Arial"/>
              <a:buChar char="•"/>
            </a:pPr>
            <a:r>
              <a:rPr lang="en-US" sz="5599" dirty="0">
                <a:solidFill>
                  <a:srgbClr val="FFFFFF"/>
                </a:solidFill>
                <a:latin typeface="Open Sans"/>
              </a:rPr>
              <a:t>-10% de </a:t>
            </a:r>
            <a:r>
              <a:rPr lang="en-US" sz="5599" dirty="0" err="1">
                <a:solidFill>
                  <a:srgbClr val="FFFFFF"/>
                </a:solidFill>
                <a:latin typeface="Open Sans"/>
              </a:rPr>
              <a:t>réduction</a:t>
            </a:r>
            <a:r>
              <a:rPr lang="en-US" sz="5599" dirty="0">
                <a:solidFill>
                  <a:srgbClr val="FFFFFF"/>
                </a:solidFill>
                <a:latin typeface="Open Sans"/>
              </a:rPr>
              <a:t> à la boutique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144" y="-1579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94222"/>
              </p:ext>
            </p:extLst>
          </p:nvPr>
        </p:nvGraphicFramePr>
        <p:xfrm>
          <a:off x="1111505" y="1878052"/>
          <a:ext cx="16147795" cy="2066925"/>
        </p:xfrm>
        <a:graphic>
          <a:graphicData uri="http://schemas.openxmlformats.org/drawingml/2006/table">
            <a:tbl>
              <a:tblPr/>
              <a:tblGrid>
                <a:gridCol w="803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018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FFFFFF"/>
                          </a:solidFill>
                          <a:latin typeface="Open Sans Bold"/>
                        </a:rPr>
                        <a:t> POUR 17 MATCHS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>
                          <a:solidFill>
                            <a:srgbClr val="FFFFFF"/>
                          </a:solidFill>
                          <a:latin typeface="Open Sans Bold"/>
                        </a:rPr>
                        <a:t>PRIX AU MATCH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74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Bold"/>
                        </a:rPr>
                        <a:t>55€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Bold"/>
                        </a:rPr>
                        <a:t>3,24€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612730" y="4442464"/>
            <a:ext cx="4570358" cy="5651389"/>
          </a:xfrm>
          <a:custGeom>
            <a:avLst/>
            <a:gdLst/>
            <a:ahLst/>
            <a:cxnLst/>
            <a:rect l="l" t="t" r="r" b="b"/>
            <a:pathLst>
              <a:path w="4570358" h="5651389">
                <a:moveTo>
                  <a:pt x="0" y="0"/>
                </a:moveTo>
                <a:lnTo>
                  <a:pt x="4570358" y="0"/>
                </a:lnTo>
                <a:lnTo>
                  <a:pt x="4570358" y="5651388"/>
                </a:lnTo>
                <a:lnTo>
                  <a:pt x="0" y="5651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3970802" y="7432139"/>
            <a:ext cx="234877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5480568" y="6114841"/>
            <a:ext cx="234877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2517192" y="8879411"/>
            <a:ext cx="234877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4976990" y="-89222"/>
            <a:ext cx="8586609" cy="1734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39"/>
              </a:lnSpc>
            </a:pPr>
            <a:r>
              <a:rPr lang="en-US" sz="10599" u="sng" dirty="0" err="1">
                <a:solidFill>
                  <a:srgbClr val="FFFFFF"/>
                </a:solidFill>
                <a:latin typeface="Zuume Rough Bold"/>
              </a:rPr>
              <a:t>tarifs</a:t>
            </a:r>
            <a:r>
              <a:rPr lang="en-US" sz="10599" u="sng" dirty="0">
                <a:solidFill>
                  <a:srgbClr val="FFFFFF"/>
                </a:solidFill>
                <a:latin typeface="Zuume Rough Bold"/>
              </a:rPr>
              <a:t> abonnements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64744" y="9073456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59737" y="4183102"/>
            <a:ext cx="4033786" cy="46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7"/>
              </a:lnSpc>
            </a:pPr>
            <a:r>
              <a:rPr lang="en-US" sz="2669" u="sng">
                <a:solidFill>
                  <a:srgbClr val="FFFFFF"/>
                </a:solidFill>
                <a:latin typeface="Open Sans Bold"/>
              </a:rPr>
              <a:t>PALIER D’ABONNEMENT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9737" y="8110459"/>
            <a:ext cx="1393312" cy="46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7"/>
              </a:lnSpc>
            </a:pPr>
            <a:r>
              <a:rPr lang="en-US" sz="2669" dirty="0">
                <a:solidFill>
                  <a:srgbClr val="FFFFFF"/>
                </a:solidFill>
                <a:latin typeface="Open Sans Bold"/>
              </a:rPr>
              <a:t>15 ABOS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4597" y="6631201"/>
            <a:ext cx="1393312" cy="46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7"/>
              </a:lnSpc>
            </a:pPr>
            <a:r>
              <a:rPr lang="en-US" sz="2669" dirty="0">
                <a:solidFill>
                  <a:srgbClr val="FFFFFF"/>
                </a:solidFill>
                <a:latin typeface="Open Sans Bold"/>
              </a:rPr>
              <a:t>30 ABOS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97909" y="5326792"/>
            <a:ext cx="1393312" cy="46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7"/>
              </a:lnSpc>
            </a:pPr>
            <a:r>
              <a:rPr lang="en-US" sz="2669" dirty="0">
                <a:solidFill>
                  <a:srgbClr val="FFFFFF"/>
                </a:solidFill>
                <a:latin typeface="Open Sans Bold"/>
              </a:rPr>
              <a:t>60 ABOS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94565" y="8628188"/>
            <a:ext cx="6021151" cy="502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 dirty="0">
                <a:solidFill>
                  <a:srgbClr val="FFFFFF"/>
                </a:solidFill>
                <a:latin typeface="Open Sans Bold"/>
              </a:rPr>
              <a:t>200 posters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34715" y="7151224"/>
            <a:ext cx="5591877" cy="502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2974" dirty="0" err="1">
                <a:solidFill>
                  <a:srgbClr val="FFFFFF"/>
                </a:solidFill>
                <a:latin typeface="Open Sans Bold"/>
              </a:rPr>
              <a:t>Visite</a:t>
            </a:r>
            <a:r>
              <a:rPr lang="en-US" sz="2974" dirty="0">
                <a:solidFill>
                  <a:srgbClr val="FFFFFF"/>
                </a:solidFill>
                <a:latin typeface="Open Sans Bold"/>
              </a:rPr>
              <a:t> du </a:t>
            </a:r>
            <a:r>
              <a:rPr lang="en-US" sz="2974" dirty="0" err="1">
                <a:solidFill>
                  <a:srgbClr val="FFFFFF"/>
                </a:solidFill>
                <a:latin typeface="Open Sans Bold"/>
              </a:rPr>
              <a:t>stade</a:t>
            </a:r>
            <a:r>
              <a:rPr lang="en-US" sz="2974" dirty="0">
                <a:solidFill>
                  <a:srgbClr val="FFFFFF"/>
                </a:solidFill>
                <a:latin typeface="Open Sans Bold"/>
              </a:rPr>
              <a:t> du Hainaut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02505" y="5601765"/>
            <a:ext cx="7382483" cy="458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4"/>
              </a:lnSpc>
            </a:pPr>
            <a:r>
              <a:rPr lang="en-US" sz="2822" dirty="0">
                <a:solidFill>
                  <a:srgbClr val="FFFFFF"/>
                </a:solidFill>
                <a:latin typeface="Open Sans Bold"/>
              </a:rPr>
              <a:t>Défilé </a:t>
            </a:r>
            <a:r>
              <a:rPr lang="en-US" sz="2822" dirty="0" err="1">
                <a:solidFill>
                  <a:srgbClr val="FFFFFF"/>
                </a:solidFill>
                <a:latin typeface="Open Sans Bold"/>
              </a:rPr>
              <a:t>autour</a:t>
            </a:r>
            <a:r>
              <a:rPr lang="en-US" sz="2822" dirty="0">
                <a:solidFill>
                  <a:srgbClr val="FFFFFF"/>
                </a:solidFill>
                <a:latin typeface="Open Sans Bold"/>
              </a:rPr>
              <a:t> du terrain </a:t>
            </a:r>
            <a:r>
              <a:rPr lang="en-US" sz="2822" dirty="0" err="1">
                <a:solidFill>
                  <a:srgbClr val="FFFFFF"/>
                </a:solidFill>
                <a:latin typeface="Open Sans Bold"/>
              </a:rPr>
              <a:t>en</a:t>
            </a:r>
            <a:r>
              <a:rPr lang="en-US" sz="2822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822" dirty="0" err="1">
                <a:solidFill>
                  <a:srgbClr val="FFFFFF"/>
                </a:solidFill>
                <a:latin typeface="Open Sans Bold"/>
              </a:rPr>
              <a:t>avant</a:t>
            </a:r>
            <a:r>
              <a:rPr lang="en-US" sz="2822" dirty="0">
                <a:solidFill>
                  <a:srgbClr val="FFFFFF"/>
                </a:solidFill>
                <a:latin typeface="Open Sans Bold"/>
              </a:rPr>
              <a:t>-match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84</Words>
  <Application>Microsoft Office PowerPoint</Application>
  <PresentationFormat>Personnalisé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Open Sans</vt:lpstr>
      <vt:lpstr>Calibri</vt:lpstr>
      <vt:lpstr>Arial</vt:lpstr>
      <vt:lpstr>Open Sans Bold</vt:lpstr>
      <vt:lpstr>Zuume Rough Bold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 ABO CLUB DISTRICT 24-25 VAFC</dc:title>
  <dc:creator>Billetterie1</dc:creator>
  <cp:lastModifiedBy>MACHUT Thea</cp:lastModifiedBy>
  <cp:revision>6</cp:revision>
  <dcterms:created xsi:type="dcterms:W3CDTF">2006-08-16T00:00:00Z</dcterms:created>
  <dcterms:modified xsi:type="dcterms:W3CDTF">2024-06-20T08:24:23Z</dcterms:modified>
  <dc:identifier>DAGF35yv1WY</dc:identifier>
</cp:coreProperties>
</file>